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ACD86EE-3D99-DC88-BDD5-185E9F5DA7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54964179-E62F-E27B-D33E-7B63BCAC9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E326E0F6-53A6-9C35-B3F2-5B9E26CC8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4D93E5EF-BDC0-C725-712A-86A8AD670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188C5C50-3EF0-4111-BC3F-CA5F9CE7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726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0D5664D-2B33-C11C-673B-771274D64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9A30F257-852D-EC1F-9476-CBA5CD783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43828B9-BE3D-86A6-EED6-66EA3FD19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F0A836A6-F22E-7035-B021-E383ADBB6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016728FF-1FD4-C4F3-190A-80B23DC9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06591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74544798-F87B-4EA7-B95C-C39D1031D3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DD55B680-949C-CEB5-D565-AA44A188E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D5A5830-EED6-7E19-7EAE-EE21DF2BD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759E2AC-487C-A8B0-06F0-480FA1FE5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27373EEC-0409-433E-EAB9-9E1D646D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3897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AC4989B-35D8-1B31-5EE3-A6290E6C3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9181732-69F5-E69F-B9BC-80D860A5A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3C16166F-0334-1EAC-E972-BD02C356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9B173E42-C857-8091-8ACA-5C5B46EC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8DAB6746-CDC4-4A4C-AF6A-3E1FA59C5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069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D57E55F-E12A-1737-A71F-86D35F00F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DADE9DBF-6BD1-253E-FCC8-3B46D2314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B70D5702-25FA-28C9-3F01-FC09DCE1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C9A1848C-428E-B06A-0E9C-D195B808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54FCCB3-C344-C73B-171D-50403F179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094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18385F9-55FB-0987-8166-EA6939307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A494597-3C2A-414B-63F9-572FB3040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E7D2877F-D0BB-E2FB-5BC8-678976076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051015FF-932C-531A-AB29-EE5B5C2DB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5180CADF-8B00-B393-93FE-BAB9A2B9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E425E38-A02E-FB21-C65D-6B29C504A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4491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6ED7C47E-503F-99E7-60A4-DD9EEA999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1D15ED1D-2DFD-BEB6-4A9E-FE318011C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5961993B-4DCF-B86A-16DC-A6A3D07B1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5DCD6788-DE3B-FC62-DDD2-2DD2FDAA1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1A8789E9-E8CC-58CB-B61A-86E7CC237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A4A436E8-B3B5-02F1-084B-54A2F9ED0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C73B443D-309F-2F5B-45D6-F825D432D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82323445-8DF0-79BF-C318-00B787885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6949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9E0F59E-56BB-A0B7-9014-4EE35320C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100784AF-2D2E-6105-6952-C81A39454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E6C896F4-0453-98F5-DD1C-EBFE862EA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D3679448-9F21-AAA7-7431-6ED63D660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4592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7BC5FE3C-CF00-971B-53A1-AE99167A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F5A5F099-B141-40E3-6473-59489C8AD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91482240-FF1A-20BB-99FA-FA94D507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241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790B812-50B8-D930-A2C8-375ABABC2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2156D0B0-DA4F-07D7-9145-11ED7BC5C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5A0F0C87-04E7-B969-7756-640E13E82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81C79B92-F671-ABBC-29A1-9AD1A8556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9A19B9D3-41CA-9245-116E-2E130890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759CDC38-5818-834F-82B5-593CCE353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72466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278E2BB-47B8-0B27-B5B0-D4FC195F4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6EE2E870-132B-6647-D129-B1915C7C2D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3ACC6223-A7B0-88B8-AAA3-789AFDD0DA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AE3D7337-A2D0-08C0-2D9E-55B134B0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8C99A261-B2F4-1070-9DA8-8F6FE338C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F399C5AE-E18F-9A7F-485B-0DBEFBCAB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038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CF04D082-91ED-4B45-4A5B-F959AB542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FD1A976B-8784-C5BC-DF95-43FCC45E9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A8FDFF9-C0EF-69CA-92BC-DC285EF05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72D86-D49D-C54E-AB35-DE210286F270}" type="datetimeFigureOut">
              <a:rPr lang="lt-LT" smtClean="0"/>
              <a:t>2023-11-03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11E1700B-80C7-4476-FE3F-8281C6EC4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7FD6A52F-69D0-AD71-C266-7D595CE92A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C5BB3-B85E-3B4A-A3DC-BF1BE9C3DCC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2301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19A1B65-2112-0F3D-CDA4-EECAB2938C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Proporsal Presentation</a:t>
            </a:r>
            <a:endParaRPr lang="lt-LT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AF096D72-D62F-A546-5843-B24790D0E0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Karolina Stonciute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59759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ADEAA23-BE4F-BE63-ECF0-04961945F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Current Problems with Wayfinding </a:t>
            </a:r>
            <a:endParaRPr lang="lt-LT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3C42066D-07BC-35FE-F665-68CA8BC4D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40196737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Plačiaekranė</PresentationFormat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3" baseType="lpstr">
      <vt:lpstr>„Office“ tema</vt:lpstr>
      <vt:lpstr>Proporsal Presentation</vt:lpstr>
      <vt:lpstr>Current Problems with Wayfinding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Proporsal Presentation</dc:title>
  <dc:creator>KAROLINA STONCIUTE</dc:creator>
  <cp:lastModifiedBy>KAROLINA STONCIUTE</cp:lastModifiedBy>
  <cp:revision>1</cp:revision>
  <dcterms:created xsi:type="dcterms:W3CDTF">2023-11-03T13:07:55Z</dcterms:created>
  <dcterms:modified xsi:type="dcterms:W3CDTF">2023-11-03T13:12:35Z</dcterms:modified>
</cp:coreProperties>
</file>